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12/28/2023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28.12.2023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28.12.2023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28.12.2023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2004.051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arxiv.org/abs/2106.0968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3903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transformer efficiency (e.g., sparse attention, </a:t>
            </a:r>
            <a:r>
              <a:rPr lang="en-GB" dirty="0" err="1">
                <a:hlinkClick r:id="rId2"/>
              </a:rPr>
              <a:t>Longformer</a:t>
            </a:r>
            <a:r>
              <a:rPr lang="en-GB" dirty="0"/>
              <a:t>) or non-transformer architectures (e.g., </a:t>
            </a:r>
            <a:r>
              <a:rPr lang="en-GB" dirty="0">
                <a:hlinkClick r:id="rId3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4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020785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464905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16516</TotalTime>
  <Words>2538</Words>
  <Application>Microsoft Office PowerPoint</Application>
  <PresentationFormat>Widescreen</PresentationFormat>
  <Paragraphs>391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363</cp:revision>
  <dcterms:created xsi:type="dcterms:W3CDTF">2022-07-19T11:32:37Z</dcterms:created>
  <dcterms:modified xsi:type="dcterms:W3CDTF">2023-12-28T22:26:44Z</dcterms:modified>
</cp:coreProperties>
</file>